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06C6-AC51-4CF5-BC14-EDD7C94A3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88EEE-0EF8-469E-9DD6-61AA7987A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4F51-9A66-4B86-865E-49D30DD90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F5761-6604-4DED-939E-15F8DC82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C6498-2D94-48B1-A723-178FF83D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0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4B83-9BD7-4697-8DFA-22944CDF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F7304-A3AF-4B19-A380-A842E0DE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20222-C323-449A-BD9C-DA972495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9858-EE7D-4AA9-BCB2-A9CE398B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C9B2-670F-4C87-A313-B58BAB12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FA4B0F-2C0A-4530-957B-C975F53F8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0AEA8-ABFE-4195-8CFF-A73B56D67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C26E3-ADD6-47F2-9870-92C81346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FC9E7-3481-4E12-BAEF-42BB2A953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903F0-2970-41A2-8C8D-E044DF0C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5C0F-53ED-4082-8B6C-79F99B48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5F189-3F14-41E8-940D-E04B88FD9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FCAF1-3932-45E8-85B0-C6D78B7B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25C97-941B-4B70-9EE9-05B810BA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62A12-DF4A-4D3B-9F50-8EE9A378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5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F000-4373-4C0A-9286-62B1012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4D9AF-C540-4F19-B6C4-70F3BDC57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14E0A-00E8-401F-9D28-5236A27C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0BBF9-C7DF-40FF-941D-1392E861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A156-2AE0-4AF8-990B-AC5C1ECC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5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8B46-CE5C-4C54-B1EA-C12CB5E2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14E5F-9521-475C-BA3F-8F744C39E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D7F76-2D69-4BA9-A100-2D0F3117A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08724-A909-430E-A555-A4103E9C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DFC3C-13A6-4D13-ACB4-B15ED3E0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FA96A-F691-4F24-98CD-AC0A75B2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5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B916-6A70-4001-832F-71D357A5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19C9D-44DD-45D7-A636-16CE7AD48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144CC-82E4-4426-9C95-B433C5B3B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81A6BC-4341-43FA-A438-0091C5A58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DECE3-CD47-44AF-82D8-8D558F918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3EBC1-107D-4A5C-931F-AE0C25CE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9AF67-0DF8-4D8F-B51B-0C810FB3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6F2BC-7BAB-47BD-9B41-130DC672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9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67E6-52AD-4C67-9020-8F132C25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59149-20D4-4262-B12B-23A87FEB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B2C31-E024-4C93-A42F-4AAA6B21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D0288-1352-410F-9C04-81D15A7F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0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4F907-7EDA-42BC-80EC-DFAB315A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3626E-6DC7-4B70-BC31-A3401D00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D1B9-66BB-4A2B-9D54-C7649406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BD8D-8934-4944-BA9F-9F8D20C2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EB61-DBA9-4BB9-B0D1-FA2722A8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A811E-CE75-4239-AF1D-891FE5688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00248-639B-4AD0-822C-3D75F4BA1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9F9F0-3650-43ED-AC1D-EC077B1D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DB045-72BD-43DB-BF9E-0D0B3BE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1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62CE-BA43-4B53-8FD0-5275BB0B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3A768-1C7A-4661-A955-E990D31B0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2E1FE-63C4-49EE-9D59-4CD53419B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AC0EA-7124-461C-883F-7C6C72F8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6333B-B361-4D6F-B7E4-A21B182F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62CFC-A112-4661-B707-8433923E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3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FC327C-2FA0-4F2D-A3BC-8743C2BD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EE866-9E1E-4EC2-A704-D578688EB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3FB14-000C-4CCE-9305-300599415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D8B9F-65D6-4308-8CD1-31425EB5EDF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A1FF2-C83E-49FE-8D38-49CD0C87A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C5275-C75F-4DDB-8BD8-87365C604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D027D-2F0C-479A-A13F-E54E7FD4A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0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B397-B97B-4E3D-912B-3F8796574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538" y="1122363"/>
            <a:ext cx="3000462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Aumentodel</a:t>
            </a:r>
            <a:r>
              <a:rPr lang="en-US" dirty="0"/>
              <a:t> score con la </a:t>
            </a:r>
            <a:r>
              <a:rPr lang="en-US" dirty="0" err="1"/>
              <a:t>cereza</a:t>
            </a:r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EE7D6B1-3BE7-4FDC-A077-9BF50DBE9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07" y="80963"/>
            <a:ext cx="684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EC72-402B-4B7F-A6EF-4F77FE90E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314" y="1682196"/>
            <a:ext cx="10515600" cy="1325563"/>
          </a:xfrm>
        </p:spPr>
        <p:txBody>
          <a:bodyPr/>
          <a:lstStyle/>
          <a:p>
            <a:r>
              <a:rPr lang="en-US" dirty="0" err="1"/>
              <a:t>Deberia</a:t>
            </a:r>
            <a:r>
              <a:rPr lang="en-US" dirty="0"/>
              <a:t> </a:t>
            </a:r>
            <a:r>
              <a:rPr lang="en-US" dirty="0" err="1"/>
              <a:t>subir</a:t>
            </a:r>
            <a:r>
              <a:rPr lang="en-US" dirty="0"/>
              <a:t> </a:t>
            </a:r>
            <a:r>
              <a:rPr lang="en-US" dirty="0" err="1"/>
              <a:t>escalera</a:t>
            </a:r>
            <a:br>
              <a:rPr lang="en-US" dirty="0"/>
            </a:b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54BF790-5AD0-45EC-89BB-100D76D09E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77" y="802167"/>
            <a:ext cx="5276663" cy="5288239"/>
          </a:xfrm>
        </p:spPr>
      </p:pic>
    </p:spTree>
    <p:extLst>
      <p:ext uri="{BB962C8B-B14F-4D97-AF65-F5344CB8AC3E}">
        <p14:creationId xmlns:p14="http://schemas.microsoft.com/office/powerpoint/2010/main" val="320060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B0CE-8889-4F87-A3AC-60A0302D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750" y="3167048"/>
            <a:ext cx="5220723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Deberia</a:t>
            </a:r>
            <a:r>
              <a:rPr lang="en-US" dirty="0"/>
              <a:t> </a:t>
            </a:r>
            <a:r>
              <a:rPr lang="en-US" dirty="0" err="1"/>
              <a:t>aumentar</a:t>
            </a:r>
            <a:r>
              <a:rPr lang="en-US" dirty="0"/>
              <a:t> </a:t>
            </a:r>
            <a:r>
              <a:rPr lang="en-US" dirty="0" err="1"/>
              <a:t>puntaje</a:t>
            </a:r>
            <a:r>
              <a:rPr lang="en-US" dirty="0"/>
              <a:t> con el </a:t>
            </a:r>
            <a:r>
              <a:rPr lang="en-US" dirty="0" err="1"/>
              <a:t>martillo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7BF983E-CEC4-4387-B3BC-749FB8D0BA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703" y="424663"/>
            <a:ext cx="5737047" cy="5749633"/>
          </a:xfrm>
        </p:spPr>
      </p:pic>
    </p:spTree>
    <p:extLst>
      <p:ext uri="{BB962C8B-B14F-4D97-AF65-F5344CB8AC3E}">
        <p14:creationId xmlns:p14="http://schemas.microsoft.com/office/powerpoint/2010/main" val="111629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D89D-EAFB-48A9-903A-0A4CD5C0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158" y="2766218"/>
            <a:ext cx="5536153" cy="1325563"/>
          </a:xfrm>
        </p:spPr>
        <p:txBody>
          <a:bodyPr/>
          <a:lstStyle/>
          <a:p>
            <a:r>
              <a:rPr lang="en-US" dirty="0" err="1"/>
              <a:t>Deberia</a:t>
            </a:r>
            <a:r>
              <a:rPr lang="en-US" dirty="0"/>
              <a:t> </a:t>
            </a:r>
            <a:r>
              <a:rPr lang="en-US" dirty="0" err="1"/>
              <a:t>dejar</a:t>
            </a:r>
            <a:r>
              <a:rPr lang="en-US" dirty="0"/>
              <a:t> </a:t>
            </a:r>
            <a:r>
              <a:rPr lang="en-US" dirty="0" err="1"/>
              <a:t>Elegir</a:t>
            </a:r>
            <a:r>
              <a:rPr lang="en-US" dirty="0"/>
              <a:t> Luigi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9580828-D212-4478-A884-335FD00971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592" y="265273"/>
            <a:ext cx="5536153" cy="5548298"/>
          </a:xfrm>
        </p:spPr>
      </p:pic>
    </p:spTree>
    <p:extLst>
      <p:ext uri="{BB962C8B-B14F-4D97-AF65-F5344CB8AC3E}">
        <p14:creationId xmlns:p14="http://schemas.microsoft.com/office/powerpoint/2010/main" val="91547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9726-BF84-4592-8848-81C8913E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371" y="2403649"/>
            <a:ext cx="5503877" cy="1325563"/>
          </a:xfrm>
        </p:spPr>
        <p:txBody>
          <a:bodyPr/>
          <a:lstStyle/>
          <a:p>
            <a:r>
              <a:rPr lang="en-US" dirty="0" err="1"/>
              <a:t>Deberia</a:t>
            </a:r>
            <a:r>
              <a:rPr lang="en-US" dirty="0"/>
              <a:t> </a:t>
            </a:r>
            <a:r>
              <a:rPr lang="en-US" dirty="0" err="1"/>
              <a:t>subir</a:t>
            </a:r>
            <a:r>
              <a:rPr lang="en-US" dirty="0"/>
              <a:t> de </a:t>
            </a:r>
            <a:r>
              <a:rPr lang="en-US" dirty="0" err="1"/>
              <a:t>plataforma</a:t>
            </a:r>
            <a:r>
              <a:rPr lang="en-US" dirty="0"/>
              <a:t> con la </a:t>
            </a:r>
            <a:r>
              <a:rPr lang="en-US" dirty="0" err="1"/>
              <a:t>soga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7A63B9C-897A-4563-9406-86B868B040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923" y="725852"/>
            <a:ext cx="4341813" cy="4351338"/>
          </a:xfrm>
        </p:spPr>
      </p:pic>
    </p:spTree>
    <p:extLst>
      <p:ext uri="{BB962C8B-B14F-4D97-AF65-F5344CB8AC3E}">
        <p14:creationId xmlns:p14="http://schemas.microsoft.com/office/powerpoint/2010/main" val="290572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38B3-19C0-47A8-B2F4-132F6931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536" y="2269426"/>
            <a:ext cx="6502009" cy="1325563"/>
          </a:xfrm>
        </p:spPr>
        <p:txBody>
          <a:bodyPr/>
          <a:lstStyle/>
          <a:p>
            <a:r>
              <a:rPr lang="en-US" dirty="0" err="1"/>
              <a:t>Deberia</a:t>
            </a:r>
            <a:r>
              <a:rPr lang="en-US" dirty="0"/>
              <a:t> </a:t>
            </a:r>
            <a:r>
              <a:rPr lang="en-US" dirty="0" err="1"/>
              <a:t>Recuperar</a:t>
            </a:r>
            <a:r>
              <a:rPr lang="en-US" dirty="0"/>
              <a:t> una </a:t>
            </a:r>
            <a:r>
              <a:rPr lang="en-US" dirty="0" err="1"/>
              <a:t>vida</a:t>
            </a:r>
            <a:br>
              <a:rPr lang="en-US" dirty="0"/>
            </a:br>
            <a:r>
              <a:rPr lang="en-US" dirty="0"/>
              <a:t>con el </a:t>
            </a:r>
            <a:r>
              <a:rPr lang="en-US" dirty="0" err="1"/>
              <a:t>barril</a:t>
            </a:r>
            <a:r>
              <a:rPr lang="en-US" dirty="0"/>
              <a:t> </a:t>
            </a:r>
            <a:r>
              <a:rPr lang="en-US" dirty="0" err="1"/>
              <a:t>verde</a:t>
            </a:r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B0C7FB05-4280-4B4A-8E9F-C44BCFCFDE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980" y="214939"/>
            <a:ext cx="4341813" cy="4351338"/>
          </a:xfrm>
        </p:spPr>
      </p:pic>
    </p:spTree>
    <p:extLst>
      <p:ext uri="{BB962C8B-B14F-4D97-AF65-F5344CB8AC3E}">
        <p14:creationId xmlns:p14="http://schemas.microsoft.com/office/powerpoint/2010/main" val="144224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14A0-FDF5-44F9-9A28-0B7435D6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202" y="2386871"/>
            <a:ext cx="4898850" cy="1325563"/>
          </a:xfrm>
        </p:spPr>
        <p:txBody>
          <a:bodyPr/>
          <a:lstStyle/>
          <a:p>
            <a:r>
              <a:rPr lang="en-US" dirty="0" err="1"/>
              <a:t>Deberia</a:t>
            </a:r>
            <a:r>
              <a:rPr lang="en-US" dirty="0"/>
              <a:t> </a:t>
            </a:r>
            <a:r>
              <a:rPr lang="en-US" dirty="0" err="1"/>
              <a:t>Darle</a:t>
            </a:r>
            <a:r>
              <a:rPr lang="en-US" dirty="0"/>
              <a:t> una </a:t>
            </a:r>
            <a:r>
              <a:rPr lang="en-US" dirty="0" err="1"/>
              <a:t>vida</a:t>
            </a:r>
            <a:r>
              <a:rPr lang="en-US" dirty="0"/>
              <a:t> y </a:t>
            </a:r>
            <a:r>
              <a:rPr lang="en-US" dirty="0" err="1"/>
              <a:t>sumar</a:t>
            </a:r>
            <a:r>
              <a:rPr lang="en-US" dirty="0"/>
              <a:t> </a:t>
            </a:r>
            <a:r>
              <a:rPr lang="en-US" dirty="0" err="1"/>
              <a:t>puntaje</a:t>
            </a:r>
            <a:r>
              <a:rPr lang="en-US" dirty="0"/>
              <a:t> 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EABF4895-5646-42D9-9A67-5FB86C1D15C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59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036" y="1087394"/>
            <a:ext cx="4341813" cy="4351338"/>
          </a:xfrm>
        </p:spPr>
      </p:pic>
    </p:spTree>
    <p:extLst>
      <p:ext uri="{BB962C8B-B14F-4D97-AF65-F5344CB8AC3E}">
        <p14:creationId xmlns:p14="http://schemas.microsoft.com/office/powerpoint/2010/main" val="149204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36</Words>
  <Application>Microsoft Office PowerPoint</Application>
  <PresentationFormat>Widescreen</PresentationFormat>
  <Paragraphs>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Aumentodel score con la cereza</vt:lpstr>
      <vt:lpstr>Deberia subir escalera </vt:lpstr>
      <vt:lpstr>Deberia aumentar puntaje con el martillo </vt:lpstr>
      <vt:lpstr>Deberia dejar Elegir Luigi</vt:lpstr>
      <vt:lpstr>Deberia subir de plataforma con la soga</vt:lpstr>
      <vt:lpstr>Deberia Recuperar una vida con el barril verde</vt:lpstr>
      <vt:lpstr>Deberia Darle una vida y sumar puntaje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Aumentodel score con la cereza</dc:title>
  <dc:creator>2141666@labinfo.is.escuelaing.edu.co</dc:creator>
  <cp:lastModifiedBy>2141666@labinfo.is.escuelaing.edu.co</cp:lastModifiedBy>
  <cp:revision>5</cp:revision>
  <dcterms:created xsi:type="dcterms:W3CDTF">2019-12-10T17:28:59Z</dcterms:created>
  <dcterms:modified xsi:type="dcterms:W3CDTF">2019-12-10T19:01:28Z</dcterms:modified>
</cp:coreProperties>
</file>